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5"/>
  </p:handoutMasterIdLst>
  <p:sldIdLst>
    <p:sldId id="301" r:id="rId2"/>
    <p:sldId id="300" r:id="rId3"/>
    <p:sldId id="295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>
            <a:lvl1pPr defTabSz="914108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122" y="0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>
            <a:lvl1pPr algn="r" defTabSz="914108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685235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b" anchorCtr="0" compatLnSpc="1">
            <a:prstTxWarp prst="textNoShape">
              <a:avLst/>
            </a:prstTxWarp>
          </a:bodyPr>
          <a:lstStyle>
            <a:lvl1pPr defTabSz="914108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122" y="8685235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b" anchorCtr="0" compatLnSpc="1">
            <a:prstTxWarp prst="textNoShape">
              <a:avLst/>
            </a:prstTxWarp>
          </a:bodyPr>
          <a:lstStyle>
            <a:lvl1pPr algn="r" defTabSz="914108">
              <a:defRPr sz="1200">
                <a:latin typeface="Arial" charset="0"/>
              </a:defRPr>
            </a:lvl1pPr>
          </a:lstStyle>
          <a:p>
            <a:fld id="{0A598394-CAAD-4347-B357-A745AB74B6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87082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1B0DBEA-C1A1-47FD-A16C-A370F218B67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127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  <a:gd name="T0" fmla="*/ 0 w 1000"/>
              <a:gd name="T1" fmla="*/ 0 h 1000"/>
              <a:gd name="T2" fmla="*/ 618 w 1000"/>
              <a:gd name="T3" fmla="*/ 0 h 1000"/>
              <a:gd name="T4" fmla="*/ 618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 altLang="en-US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02E331-9137-4120-8D3C-2DE7051A59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1521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9C0136-EAD9-4E0A-8BB2-7F5491D45B2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31274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66738" y="1752600"/>
            <a:ext cx="3924300" cy="205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66738" y="3962400"/>
            <a:ext cx="3924300" cy="205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fld id="{6D92F292-8631-4D97-93F1-DFCF93872B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9586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7DFD3D-9F42-4C04-922B-B06A0916530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5410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814315-3AC9-4EC4-A875-BAB63F68C1A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8551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D13CC0-4358-4514-B9DC-1A41054A087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3984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1B752-58A5-408C-97FD-80A911AF216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0425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A724C1-2E6E-41F8-A93F-970DE495FD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9245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454EFE-2328-4E3E-B572-2318F3BB46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0857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8EE85D-3338-4A2A-A0DD-E853C7B8AD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5048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55C19B-C302-4EAA-A8D3-42AE4E510D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8512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  <a:gd name="T0" fmla="*/ 0 w 1000"/>
              <a:gd name="T1" fmla="*/ 0 h 1000"/>
              <a:gd name="T2" fmla="*/ 585 w 1000"/>
              <a:gd name="T3" fmla="*/ 0 h 1000"/>
              <a:gd name="T4" fmla="*/ 585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0CFDB0A-17CB-4C23-8D49-33A3395EC01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304925" indent="-3952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  <a:cs typeface="+mn-cs"/>
        </a:defRPr>
      </a:lvl3pPr>
      <a:lvl4pPr marL="1693863" indent="-3873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939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152400" y="304800"/>
            <a:ext cx="8915400" cy="1216025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n-US" altLang="en-US" sz="3400" kern="0" smtClean="0">
                <a:solidFill>
                  <a:schemeClr val="accent1"/>
                </a:solidFill>
              </a:rPr>
              <a:t>Me llamo ___________   Clase 602</a:t>
            </a:r>
            <a:br>
              <a:rPr lang="en-US" altLang="en-US" sz="3400" kern="0" smtClean="0">
                <a:solidFill>
                  <a:schemeClr val="accent1"/>
                </a:solidFill>
              </a:rPr>
            </a:br>
            <a:r>
              <a:rPr lang="en-US" altLang="en-US" sz="3400" kern="0" smtClean="0">
                <a:solidFill>
                  <a:schemeClr val="accent1"/>
                </a:solidFill>
              </a:rPr>
              <a:t>La fecha es el 6 de </a:t>
            </a:r>
            <a:r>
              <a:rPr lang="en-US" altLang="en-US" sz="3400" kern="0" dirty="0" err="1" smtClean="0">
                <a:solidFill>
                  <a:schemeClr val="accent1"/>
                </a:solidFill>
              </a:rPr>
              <a:t>diciembre</a:t>
            </a:r>
            <a:r>
              <a:rPr lang="en-US" altLang="en-US" sz="3400" kern="0" dirty="0" smtClean="0">
                <a:solidFill>
                  <a:schemeClr val="accent1"/>
                </a:solidFill>
              </a:rPr>
              <a:t> del 2017</a:t>
            </a:r>
            <a:endParaRPr lang="en-US" altLang="en-US" sz="3400" kern="0" dirty="0">
              <a:solidFill>
                <a:schemeClr val="accent1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152400" y="1600200"/>
            <a:ext cx="8415338" cy="4648200"/>
          </a:xfrm>
          <a:prstGeom prst="rect">
            <a:avLst/>
          </a:prstGeom>
        </p:spPr>
        <p:txBody>
          <a:bodyPr/>
          <a:lstStyle>
            <a:lvl1pPr marL="469900" indent="-469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  <a:cs typeface="+mn-cs"/>
              </a:defRPr>
            </a:lvl2pPr>
            <a:lvl3pPr marL="1304925" indent="-3952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+mn-lt"/>
                <a:cs typeface="+mn-cs"/>
              </a:defRPr>
            </a:lvl3pPr>
            <a:lvl4pPr marL="1693863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939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b="1" kern="0" smtClean="0">
                <a:solidFill>
                  <a:schemeClr val="accent2"/>
                </a:solidFill>
              </a:rPr>
              <a:t>Propósito # 32:</a:t>
            </a:r>
            <a:r>
              <a:rPr lang="es-ES_tradnl" altLang="en-US" kern="0" smtClean="0">
                <a:solidFill>
                  <a:schemeClr val="accent2"/>
                </a:solidFill>
              </a:rPr>
              <a:t> </a:t>
            </a:r>
            <a:r>
              <a:rPr lang="es-ES_tradnl" altLang="en-US" kern="0" smtClean="0"/>
              <a:t>¿Cómo Repasamos para el examen del viernes?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kern="0" smtClean="0">
                <a:solidFill>
                  <a:srgbClr val="7030A0"/>
                </a:solidFill>
              </a:rPr>
              <a:t>L.O. – to review for the chapter exam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b="1" kern="0" smtClean="0">
                <a:solidFill>
                  <a:schemeClr val="accent2"/>
                </a:solidFill>
              </a:rPr>
              <a:t>Actividad Inicial:</a:t>
            </a:r>
          </a:p>
          <a:p>
            <a:pPr marL="571500" indent="-571500">
              <a:lnSpc>
                <a:spcPct val="90000"/>
              </a:lnSpc>
            </a:pPr>
            <a:r>
              <a:rPr lang="es-ES_tradnl" altLang="en-US" kern="0" smtClean="0"/>
              <a:t>Copia y completa: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kern="0" smtClean="0"/>
              <a:t>Él no es serio. Es ______________.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kern="0" smtClean="0"/>
              <a:t>Ella no es baja. Es __________.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kern="0" smtClean="0"/>
              <a:t>Él no es rubio. Es _________.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kern="0" smtClean="0"/>
              <a:t>Ella no es mexicana. Es de Perú.  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kern="0" smtClean="0"/>
              <a:t>     Es ____________.</a:t>
            </a:r>
            <a:endParaRPr lang="es-ES_tradnl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2092426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96798" y="912812"/>
            <a:ext cx="8001000" cy="1216025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n-US" altLang="en-US" kern="0" dirty="0" err="1" smtClean="0">
                <a:solidFill>
                  <a:srgbClr val="FF0000"/>
                </a:solidFill>
              </a:rPr>
              <a:t>Practica</a:t>
            </a:r>
            <a:endParaRPr lang="en-US" altLang="en-US" kern="0" dirty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566738" y="1752600"/>
            <a:ext cx="8001000" cy="4267200"/>
          </a:xfrm>
          <a:prstGeom prst="rect">
            <a:avLst/>
          </a:prstGeom>
        </p:spPr>
        <p:txBody>
          <a:bodyPr/>
          <a:lstStyle>
            <a:lvl1pPr marL="469900" indent="-469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  <a:cs typeface="+mn-cs"/>
              </a:defRPr>
            </a:lvl2pPr>
            <a:lvl3pPr marL="1304925" indent="-3952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+mn-lt"/>
                <a:cs typeface="+mn-cs"/>
              </a:defRPr>
            </a:lvl3pPr>
            <a:lvl4pPr marL="1693863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939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/>
            <a:r>
              <a:rPr lang="en-US" altLang="en-US" kern="0" smtClean="0"/>
              <a:t>Copia y responde: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¿Quién eres?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¿De dónde eres?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¿De qué nacionalidad eres?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¿Cómo eres?</a:t>
            </a:r>
            <a:r>
              <a:rPr lang="es-ES_tradnl" altLang="en-US" i="1" kern="0" smtClean="0"/>
              <a:t>(3 caracteristicas)</a:t>
            </a:r>
            <a:endParaRPr lang="es-ES_tradnl" altLang="en-US" kern="0" smtClean="0"/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¿En qué escuela eres alumno(a)?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¿Qué tipo </a:t>
            </a:r>
            <a:r>
              <a:rPr lang="es-ES_tradnl" altLang="en-US" sz="2000" i="1" kern="0" smtClean="0"/>
              <a:t>(type)</a:t>
            </a:r>
            <a:r>
              <a:rPr lang="es-ES_tradnl" altLang="en-US" sz="2000" kern="0" smtClean="0"/>
              <a:t> </a:t>
            </a:r>
            <a:r>
              <a:rPr lang="es-ES_tradnl" altLang="en-US" kern="0" smtClean="0"/>
              <a:t>de alumno(a) eres? </a:t>
            </a:r>
            <a:endParaRPr lang="en-US" altLang="en-US" kern="0" dirty="0"/>
          </a:p>
        </p:txBody>
      </p:sp>
    </p:spTree>
    <p:extLst>
      <p:ext uri="{BB962C8B-B14F-4D97-AF65-F5344CB8AC3E}">
        <p14:creationId xmlns:p14="http://schemas.microsoft.com/office/powerpoint/2010/main" val="2736216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Leer </a:t>
            </a:r>
            <a:r>
              <a:rPr lang="en-US" dirty="0" smtClean="0"/>
              <a:t>y </a:t>
            </a:r>
            <a:r>
              <a:rPr lang="en-US" dirty="0" err="1" smtClean="0"/>
              <a:t>completar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UN PAYASO DEL </a:t>
            </a:r>
            <a:r>
              <a:rPr lang="en-US" dirty="0" smtClean="0"/>
              <a:t>CIRCO</a:t>
            </a:r>
          </a:p>
          <a:p>
            <a:endParaRPr lang="en-US" dirty="0"/>
          </a:p>
          <a:p>
            <a:r>
              <a:rPr lang="en-US" dirty="0" smtClean="0"/>
              <a:t>STUDY for </a:t>
            </a:r>
            <a:r>
              <a:rPr lang="en-US" u="sng" dirty="0" smtClean="0"/>
              <a:t>EXAMEN: </a:t>
            </a:r>
            <a:r>
              <a:rPr lang="en-US" u="sng" dirty="0" err="1" smtClean="0"/>
              <a:t>Capitulo</a:t>
            </a:r>
            <a:r>
              <a:rPr lang="en-US" u="sng" dirty="0" smtClean="0"/>
              <a:t> 1</a:t>
            </a:r>
            <a:r>
              <a:rPr lang="en-US" dirty="0" smtClean="0"/>
              <a:t> on FRIDAY</a:t>
            </a:r>
          </a:p>
          <a:p>
            <a:pPr lvl="1"/>
            <a:r>
              <a:rPr lang="en-US" dirty="0" smtClean="0"/>
              <a:t>Adjectives</a:t>
            </a:r>
          </a:p>
          <a:p>
            <a:pPr lvl="1"/>
            <a:r>
              <a:rPr lang="en-US" dirty="0" smtClean="0"/>
              <a:t>Singular/plural; plural/singular</a:t>
            </a:r>
          </a:p>
          <a:p>
            <a:pPr lvl="1"/>
            <a:r>
              <a:rPr lang="en-US" dirty="0" smtClean="0"/>
              <a:t>Definite articles; </a:t>
            </a:r>
            <a:r>
              <a:rPr lang="en-US" i="1" dirty="0" smtClean="0"/>
              <a:t>el la </a:t>
            </a:r>
            <a:r>
              <a:rPr lang="en-US" i="1" dirty="0" err="1" smtClean="0"/>
              <a:t>los</a:t>
            </a:r>
            <a:r>
              <a:rPr lang="en-US" i="1" dirty="0" smtClean="0"/>
              <a:t> las</a:t>
            </a:r>
          </a:p>
          <a:p>
            <a:pPr lvl="1"/>
            <a:r>
              <a:rPr lang="en-US" dirty="0" smtClean="0"/>
              <a:t>Indefinite articles; </a:t>
            </a:r>
            <a:r>
              <a:rPr lang="en-US" i="1" dirty="0" smtClean="0"/>
              <a:t>un </a:t>
            </a:r>
            <a:r>
              <a:rPr lang="en-US" i="1" dirty="0" err="1" smtClean="0"/>
              <a:t>una</a:t>
            </a:r>
            <a:r>
              <a:rPr lang="en-US" i="1" dirty="0" smtClean="0"/>
              <a:t> </a:t>
            </a:r>
            <a:r>
              <a:rPr lang="en-US" i="1" dirty="0" err="1" smtClean="0"/>
              <a:t>unos</a:t>
            </a:r>
            <a:r>
              <a:rPr lang="en-US" i="1" dirty="0" smtClean="0"/>
              <a:t> </a:t>
            </a:r>
            <a:r>
              <a:rPr lang="en-US" i="1" dirty="0" err="1" smtClean="0"/>
              <a:t>unas</a:t>
            </a:r>
            <a:endParaRPr lang="en-US" dirty="0" smtClean="0"/>
          </a:p>
          <a:p>
            <a:pPr lvl="1"/>
            <a:r>
              <a:rPr lang="en-US" dirty="0" smtClean="0"/>
              <a:t>Verb: SER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727075" y="2060575"/>
            <a:ext cx="8001000" cy="121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/>
            <a:r>
              <a:rPr lang="en-US" kern="0" dirty="0" smtClean="0">
                <a:solidFill>
                  <a:srgbClr val="FF0000"/>
                </a:solidFill>
              </a:rPr>
              <a:t>TAREA 32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516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Profile</Template>
  <TotalTime>6893</TotalTime>
  <Words>153</Words>
  <Application>Microsoft Office PowerPoint</Application>
  <PresentationFormat>On-screen Show (4:3)</PresentationFormat>
  <Paragraphs>28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Profile</vt:lpstr>
      <vt:lpstr>PowerPoint Presentation</vt:lpstr>
      <vt:lpstr>PowerPoint Presentation</vt:lpstr>
      <vt:lpstr>Ejercicio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Intermediate Low La fecha es el Primero de marzo del 2010</dc:title>
  <dc:creator>Helen Zumaeta</dc:creator>
  <cp:lastModifiedBy>Helen Zumaeta</cp:lastModifiedBy>
  <cp:revision>50</cp:revision>
  <cp:lastPrinted>2016-01-09T00:26:25Z</cp:lastPrinted>
  <dcterms:created xsi:type="dcterms:W3CDTF">2010-03-01T18:35:15Z</dcterms:created>
  <dcterms:modified xsi:type="dcterms:W3CDTF">2017-12-06T17:51:44Z</dcterms:modified>
</cp:coreProperties>
</file>